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8" r:id="rId5"/>
    <p:sldId id="267" r:id="rId6"/>
    <p:sldId id="268" r:id="rId7"/>
    <p:sldId id="271" r:id="rId8"/>
    <p:sldId id="269" r:id="rId9"/>
    <p:sldId id="270" r:id="rId10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4ef22aa1ac_0_14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4ef22aa1ac_0_14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4ef22aa1ac_0_16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4ef22aa1ac_0_16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3.jpeg"/><Relationship Id="rId4" Type="http://schemas.openxmlformats.org/officeDocument/2006/relationships/image" Target="../media/image15.jpeg"/><Relationship Id="rId3" Type="http://schemas.openxmlformats.org/officeDocument/2006/relationships/image" Target="../media/image7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2"/>
                </a:solidFill>
              </a:rPr>
              <a:t>Technical presentation</a:t>
            </a:r>
            <a:endParaRPr lang="en-US" altLang="en-GB">
              <a:solidFill>
                <a:schemeClr val="dk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dk2"/>
                </a:solidFill>
              </a:rPr>
              <a:t>Features</a:t>
            </a:r>
            <a:endParaRPr lang="en-US" altLang="en-GB" sz="3200">
              <a:solidFill>
                <a:schemeClr val="dk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</a:t>
            </a:r>
            <a:r>
              <a:rPr lang="sk-SK" altLang="en-US" sz="1200"/>
              <a:t>laser </a:t>
            </a:r>
            <a:r>
              <a:rPr lang="en-US" altLang="en-GB" sz="1200"/>
              <a:t>senzor,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Dancer</a:t>
            </a:r>
            <a:endParaRPr lang="en-US" altLang="en-GB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down converter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Mechanics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V-slot profiles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Electronics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MG90s servos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Testing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kits for moving parts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GT-2 belt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belt tensioner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NEMA 17 motors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motor driver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399;p63"/>
          <p:cNvGrpSpPr/>
          <p:nvPr/>
        </p:nvGrpSpPr>
        <p:grpSpPr>
          <a:xfrm>
            <a:off x="323850" y="1466850"/>
            <a:ext cx="2245360" cy="3165475"/>
            <a:chOff x="5395581" y="2545101"/>
            <a:chExt cx="1175700" cy="2345870"/>
          </a:xfrm>
        </p:grpSpPr>
        <p:sp>
          <p:nvSpPr>
            <p:cNvPr id="6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8" name="Google Shape;2308;p61"/>
          <p:cNvSpPr txBox="1"/>
          <p:nvPr/>
        </p:nvSpPr>
        <p:spPr>
          <a:xfrm>
            <a:off x="3131895" y="93998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Electronics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060065" y="141986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I2C bus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2714769" y="94824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" name="Google Shape;2315;p61"/>
          <p:cNvGrpSpPr/>
          <p:nvPr/>
        </p:nvGrpSpPr>
        <p:grpSpPr>
          <a:xfrm>
            <a:off x="6675264" y="93076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092315" y="871220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Testing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3" name="Google Shape;2307;p61"/>
          <p:cNvSpPr/>
          <p:nvPr/>
        </p:nvSpPr>
        <p:spPr>
          <a:xfrm>
            <a:off x="2819744" y="153231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2309;p61"/>
          <p:cNvSpPr txBox="1"/>
          <p:nvPr/>
        </p:nvSpPr>
        <p:spPr>
          <a:xfrm>
            <a:off x="3016250" y="174815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Motor driver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107690" y="290004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Li-Po battery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063875" y="239649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2819744" y="256736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2816569" y="191268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2819744" y="301694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8" name="Google Shape;2294;p60"/>
          <p:cNvCxnSpPr>
            <a:stCxn id="12" idx="4"/>
            <a:endCxn id="2393" idx="0"/>
          </p:cNvCxnSpPr>
          <p:nvPr/>
        </p:nvCxnSpPr>
        <p:spPr>
          <a:xfrm rot="5400000" flipV="1">
            <a:off x="6589078" y="1445578"/>
            <a:ext cx="1413510" cy="955675"/>
          </a:xfrm>
          <a:prstGeom prst="bentConnector3">
            <a:avLst>
              <a:gd name="adj1" fmla="val 49978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  <p:pic>
        <p:nvPicPr>
          <p:cNvPr id="1" name="Picture 0" descr="WhatsApp Image 2025-06-30 at 08.05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564005"/>
            <a:ext cx="2115185" cy="2820670"/>
          </a:xfrm>
          <a:prstGeom prst="rect">
            <a:avLst/>
          </a:prstGeom>
        </p:spPr>
      </p:pic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975995" y="1618615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Picture 7" descr="WhatsApp Image 2025-06-30 at 16.00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8470" y="1423035"/>
            <a:ext cx="2428240" cy="1821180"/>
          </a:xfrm>
          <a:prstGeom prst="rect">
            <a:avLst/>
          </a:prstGeom>
        </p:spPr>
      </p:pic>
      <p:cxnSp>
        <p:nvCxnSpPr>
          <p:cNvPr id="56" name="Google Shape;2384;p62"/>
          <p:cNvCxnSpPr/>
          <p:nvPr/>
        </p:nvCxnSpPr>
        <p:spPr>
          <a:xfrm>
            <a:off x="2844165" y="3102610"/>
            <a:ext cx="2880360" cy="333375"/>
          </a:xfrm>
          <a:prstGeom prst="bentConnector3">
            <a:avLst>
              <a:gd name="adj1" fmla="val -606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4" name="Google Shape;2384;p62"/>
          <p:cNvCxnSpPr/>
          <p:nvPr/>
        </p:nvCxnSpPr>
        <p:spPr>
          <a:xfrm flipV="1">
            <a:off x="2820035" y="2139950"/>
            <a:ext cx="2904490" cy="513080"/>
          </a:xfrm>
          <a:prstGeom prst="bentConnector3">
            <a:avLst>
              <a:gd name="adj1" fmla="val -585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905635" y="1998980"/>
            <a:ext cx="911225" cy="477520"/>
          </a:xfrm>
          <a:prstGeom prst="bentConnector3">
            <a:avLst>
              <a:gd name="adj1" fmla="val 1039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2309;p61"/>
          <p:cNvSpPr txBox="1"/>
          <p:nvPr/>
        </p:nvSpPr>
        <p:spPr>
          <a:xfrm>
            <a:off x="3105150" y="370586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DC-DC converter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2307;p61"/>
          <p:cNvSpPr/>
          <p:nvPr/>
        </p:nvSpPr>
        <p:spPr>
          <a:xfrm>
            <a:off x="2817204" y="382276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92" name="Google Shape;2392;p63"/>
          <p:cNvGrpSpPr/>
          <p:nvPr/>
        </p:nvGrpSpPr>
        <p:grpSpPr>
          <a:xfrm>
            <a:off x="6444615" y="2630170"/>
            <a:ext cx="2658110" cy="1593850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4" name="Google Shape;2384;p62"/>
          <p:cNvCxnSpPr>
            <a:stCxn id="10" idx="2"/>
          </p:cNvCxnSpPr>
          <p:nvPr/>
        </p:nvCxnSpPr>
        <p:spPr>
          <a:xfrm rot="10800000">
            <a:off x="1835785" y="3075940"/>
            <a:ext cx="981710" cy="833120"/>
          </a:xfrm>
          <a:prstGeom prst="bentConnector3">
            <a:avLst>
              <a:gd name="adj1" fmla="val 10362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514439882_23877405341886784_1704193751835619932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125" y="2710180"/>
            <a:ext cx="2440940" cy="119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0800000">
            <a:off x="6883549" y="307613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4068445" y="204660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3 at 13.1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0" y="2571750"/>
            <a:ext cx="1565275" cy="1174115"/>
          </a:xfrm>
          <a:prstGeom prst="rect">
            <a:avLst/>
          </a:prstGeom>
        </p:spPr>
      </p:pic>
      <p:pic>
        <p:nvPicPr>
          <p:cNvPr id="3" name="Picture 2" descr="WhatsApp Image 2025-06-23 at 13.17.25"/>
          <p:cNvPicPr>
            <a:picLocks noChangeAspect="1"/>
          </p:cNvPicPr>
          <p:nvPr/>
        </p:nvPicPr>
        <p:blipFill>
          <a:blip r:embed="rId2"/>
          <a:srcRect l="40382" t="31571" b="29680"/>
          <a:stretch>
            <a:fillRect/>
          </a:stretch>
        </p:blipFill>
        <p:spPr>
          <a:xfrm rot="16200000">
            <a:off x="2337435" y="1572260"/>
            <a:ext cx="1080770" cy="944880"/>
          </a:xfrm>
          <a:prstGeom prst="rect">
            <a:avLst/>
          </a:prstGeom>
        </p:spPr>
      </p:pic>
      <p:pic>
        <p:nvPicPr>
          <p:cNvPr id="4" name="Picture 3" descr="WhatsApp Image 2025-06-23 at 13.1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098675"/>
            <a:ext cx="2401570" cy="1800860"/>
          </a:xfrm>
          <a:prstGeom prst="rect">
            <a:avLst/>
          </a:prstGeom>
        </p:spPr>
      </p:pic>
      <p:sp>
        <p:nvSpPr>
          <p:cNvPr id="2323" name="Google Shape;232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Drummer</a:t>
            </a:r>
            <a:endParaRPr lang="sk-SK" altLang="en-GB"/>
          </a:p>
        </p:txBody>
      </p:sp>
      <p:sp>
        <p:nvSpPr>
          <p:cNvPr id="2376" name="Google Shape;2376;p62"/>
          <p:cNvSpPr txBox="1"/>
          <p:nvPr/>
        </p:nvSpPr>
        <p:spPr>
          <a:xfrm>
            <a:off x="4246660" y="1131496"/>
            <a:ext cx="1549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holder for 3,7V batteries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0" name="Google Shape;2380;p62"/>
          <p:cNvSpPr txBox="1"/>
          <p:nvPr/>
        </p:nvSpPr>
        <p:spPr>
          <a:xfrm>
            <a:off x="467270" y="1630519"/>
            <a:ext cx="1542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1" name="Google Shape;2381;p62"/>
          <p:cNvSpPr txBox="1"/>
          <p:nvPr/>
        </p:nvSpPr>
        <p:spPr>
          <a:xfrm>
            <a:off x="6256655" y="1133475"/>
            <a:ext cx="267525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 down converter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3" name="Google Shape;2383;p62"/>
          <p:cNvSpPr txBox="1"/>
          <p:nvPr/>
        </p:nvSpPr>
        <p:spPr>
          <a:xfrm>
            <a:off x="830580" y="1617980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MG996R servo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84" name="Google Shape;2384;p62"/>
          <p:cNvCxnSpPr>
            <a:stCxn id="2307" idx="4"/>
          </p:cNvCxnSpPr>
          <p:nvPr/>
        </p:nvCxnSpPr>
        <p:spPr>
          <a:xfrm rot="5400000" flipV="1">
            <a:off x="1731010" y="934720"/>
            <a:ext cx="187960" cy="2186305"/>
          </a:xfrm>
          <a:prstGeom prst="bentConnector2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6" name="Google Shape;2386;p62"/>
          <p:cNvCxnSpPr>
            <a:stCxn id="2376" idx="1"/>
          </p:cNvCxnSpPr>
          <p:nvPr/>
        </p:nvCxnSpPr>
        <p:spPr>
          <a:xfrm rot="10800000" flipH="1" flipV="1">
            <a:off x="4246245" y="1524635"/>
            <a:ext cx="1405255" cy="974725"/>
          </a:xfrm>
          <a:prstGeom prst="bentConnector3">
            <a:avLst>
              <a:gd name="adj1" fmla="val -16945"/>
            </a:avLst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87" name="Google Shape;2387;p62"/>
          <p:cNvCxnSpPr>
            <a:stCxn id="35" idx="0"/>
          </p:cNvCxnSpPr>
          <p:nvPr/>
        </p:nvCxnSpPr>
        <p:spPr>
          <a:xfrm rot="16200000">
            <a:off x="2667635" y="1214755"/>
            <a:ext cx="184785" cy="4056380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Google Shape;2383;p62"/>
          <p:cNvSpPr txBox="1"/>
          <p:nvPr/>
        </p:nvSpPr>
        <p:spPr>
          <a:xfrm>
            <a:off x="7259320" y="1616075"/>
            <a:ext cx="154241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Led strips	 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" name="Google Shape;9741;p74"/>
          <p:cNvCxnSpPr>
            <a:endCxn id="5" idx="3"/>
          </p:cNvCxnSpPr>
          <p:nvPr/>
        </p:nvCxnSpPr>
        <p:spPr>
          <a:xfrm flipH="1" flipV="1">
            <a:off x="8801735" y="1857375"/>
            <a:ext cx="9525" cy="1707515"/>
          </a:xfrm>
          <a:prstGeom prst="straightConnector1">
            <a:avLst/>
          </a:prstGeom>
          <a:ln w="31750" cap="rnd">
            <a:solidFill>
              <a:schemeClr val="accent2">
                <a:lumMod val="2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Google Shape;9741;p74"/>
          <p:cNvCxnSpPr/>
          <p:nvPr/>
        </p:nvCxnSpPr>
        <p:spPr>
          <a:xfrm flipH="1">
            <a:off x="7369175" y="3147695"/>
            <a:ext cx="1451610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Google Shape;9741;p74"/>
          <p:cNvCxnSpPr/>
          <p:nvPr/>
        </p:nvCxnSpPr>
        <p:spPr>
          <a:xfrm flipH="1">
            <a:off x="7800975" y="3507740"/>
            <a:ext cx="1019810" cy="381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Google Shape;9741;p74"/>
          <p:cNvCxnSpPr/>
          <p:nvPr/>
        </p:nvCxnSpPr>
        <p:spPr>
          <a:xfrm flipH="1">
            <a:off x="8089900" y="3147695"/>
            <a:ext cx="730885" cy="0"/>
          </a:xfrm>
          <a:prstGeom prst="straightConnector1">
            <a:avLst/>
          </a:prstGeom>
          <a:ln w="31750" cap="rnd">
            <a:solidFill>
              <a:schemeClr val="accent2">
                <a:lumMod val="75000"/>
              </a:schemeClr>
            </a:solidFill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Google Shape;2386;p62"/>
          <p:cNvCxnSpPr>
            <a:stCxn id="21" idx="2"/>
          </p:cNvCxnSpPr>
          <p:nvPr/>
        </p:nvCxnSpPr>
        <p:spPr>
          <a:xfrm rot="10800000" flipV="1">
            <a:off x="5796280" y="1372235"/>
            <a:ext cx="288290" cy="2279015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Google Shape;2381;p62"/>
          <p:cNvSpPr txBox="1"/>
          <p:nvPr/>
        </p:nvSpPr>
        <p:spPr>
          <a:xfrm>
            <a:off x="971550" y="3147695"/>
            <a:ext cx="89281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button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2381;p62"/>
          <p:cNvSpPr txBox="1"/>
          <p:nvPr/>
        </p:nvSpPr>
        <p:spPr>
          <a:xfrm>
            <a:off x="2435860" y="3939540"/>
            <a:ext cx="894715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2387;p62"/>
          <p:cNvCxnSpPr>
            <a:stCxn id="38" idx="0"/>
          </p:cNvCxnSpPr>
          <p:nvPr/>
        </p:nvCxnSpPr>
        <p:spPr>
          <a:xfrm rot="16200000">
            <a:off x="3336925" y="2648585"/>
            <a:ext cx="448310" cy="2454910"/>
          </a:xfrm>
          <a:prstGeom prst="bentConnector2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05" name="Google Shape;2305;p61"/>
          <p:cNvGrpSpPr/>
          <p:nvPr/>
        </p:nvGrpSpPr>
        <p:grpSpPr>
          <a:xfrm>
            <a:off x="589424" y="170548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2305;p61"/>
          <p:cNvGrpSpPr/>
          <p:nvPr/>
        </p:nvGrpSpPr>
        <p:grpSpPr>
          <a:xfrm>
            <a:off x="4083829" y="1363217"/>
            <a:ext cx="285579" cy="285597"/>
            <a:chOff x="5204821" y="1321454"/>
            <a:chExt cx="285579" cy="285597"/>
          </a:xfrm>
        </p:grpSpPr>
        <p:sp>
          <p:nvSpPr>
            <p:cNvPr id="1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2305;p61"/>
          <p:cNvGrpSpPr/>
          <p:nvPr/>
        </p:nvGrpSpPr>
        <p:grpSpPr>
          <a:xfrm>
            <a:off x="6027564" y="1229867"/>
            <a:ext cx="285579" cy="285597"/>
            <a:chOff x="5204821" y="1321454"/>
            <a:chExt cx="285579" cy="285597"/>
          </a:xfrm>
        </p:grpSpPr>
        <p:sp>
          <p:nvSpPr>
            <p:cNvPr id="20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305;p61"/>
          <p:cNvGrpSpPr/>
          <p:nvPr/>
        </p:nvGrpSpPr>
        <p:grpSpPr>
          <a:xfrm>
            <a:off x="7467744" y="1723262"/>
            <a:ext cx="285579" cy="285597"/>
            <a:chOff x="5204821" y="1321454"/>
            <a:chExt cx="285579" cy="285597"/>
          </a:xfrm>
        </p:grpSpPr>
        <p:sp>
          <p:nvSpPr>
            <p:cNvPr id="23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305;p61"/>
          <p:cNvGrpSpPr/>
          <p:nvPr/>
        </p:nvGrpSpPr>
        <p:grpSpPr>
          <a:xfrm>
            <a:off x="589424" y="3279012"/>
            <a:ext cx="285579" cy="285597"/>
            <a:chOff x="5204821" y="1321454"/>
            <a:chExt cx="285579" cy="285597"/>
          </a:xfrm>
        </p:grpSpPr>
        <p:sp>
          <p:nvSpPr>
            <p:cNvPr id="34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2305;p61"/>
          <p:cNvGrpSpPr/>
          <p:nvPr/>
        </p:nvGrpSpPr>
        <p:grpSpPr>
          <a:xfrm>
            <a:off x="2190894" y="4043552"/>
            <a:ext cx="285579" cy="285597"/>
            <a:chOff x="5204821" y="1321454"/>
            <a:chExt cx="285579" cy="285597"/>
          </a:xfrm>
        </p:grpSpPr>
        <p:sp>
          <p:nvSpPr>
            <p:cNvPr id="37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9" name="Google Shape;2399;p63"/>
          <p:cNvGrpSpPr/>
          <p:nvPr/>
        </p:nvGrpSpPr>
        <p:grpSpPr>
          <a:xfrm>
            <a:off x="3776980" y="3359785"/>
            <a:ext cx="950595" cy="1673225"/>
            <a:chOff x="5395581" y="2545101"/>
            <a:chExt cx="1175700" cy="2345870"/>
          </a:xfrm>
        </p:grpSpPr>
        <p:sp>
          <p:nvSpPr>
            <p:cNvPr id="1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3564255" y="641985"/>
            <a:ext cx="2099310" cy="172402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96" name="Google Shape;2396;p63"/>
          <p:cNvSpPr txBox="1"/>
          <p:nvPr>
            <p:ph type="title"/>
          </p:nvPr>
        </p:nvSpPr>
        <p:spPr>
          <a:xfrm>
            <a:off x="323850" y="339090"/>
            <a:ext cx="3281680" cy="76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Communication</a:t>
            </a:r>
            <a:endParaRPr lang="en-US" altLang="en-GB"/>
          </a:p>
        </p:txBody>
      </p:sp>
      <p:grpSp>
        <p:nvGrpSpPr>
          <p:cNvPr id="2403" name="Google Shape;2403;p63"/>
          <p:cNvGrpSpPr/>
          <p:nvPr/>
        </p:nvGrpSpPr>
        <p:grpSpPr>
          <a:xfrm>
            <a:off x="2342515" y="4947920"/>
            <a:ext cx="6751955" cy="133985"/>
            <a:chOff x="2734950" y="3980917"/>
            <a:chExt cx="6577300" cy="134070"/>
          </a:xfrm>
        </p:grpSpPr>
        <p:sp>
          <p:nvSpPr>
            <p:cNvPr id="2404" name="Google Shape;2404;p63"/>
            <p:cNvSpPr/>
            <p:nvPr/>
          </p:nvSpPr>
          <p:spPr>
            <a:xfrm rot="10800000">
              <a:off x="2734950" y="3980917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05" name="Google Shape;2405;p63"/>
            <p:cNvCxnSpPr/>
            <p:nvPr/>
          </p:nvCxnSpPr>
          <p:spPr>
            <a:xfrm rot="10800000">
              <a:off x="2831050" y="4047947"/>
              <a:ext cx="648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6" name="Google Shape;2406;p63"/>
            <p:cNvSpPr/>
            <p:nvPr/>
          </p:nvSpPr>
          <p:spPr>
            <a:xfrm rot="10800000">
              <a:off x="2765063" y="4011000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8 at 09.25.44"/>
          <p:cNvPicPr>
            <a:picLocks noChangeAspect="1"/>
          </p:cNvPicPr>
          <p:nvPr/>
        </p:nvPicPr>
        <p:blipFill>
          <a:blip r:embed="rId1"/>
          <a:srcRect l="16412" t="27593" r="25728" b="10802"/>
          <a:stretch>
            <a:fillRect/>
          </a:stretch>
        </p:blipFill>
        <p:spPr>
          <a:xfrm>
            <a:off x="1403985" y="2211705"/>
            <a:ext cx="785495" cy="1115060"/>
          </a:xfrm>
          <a:prstGeom prst="rect">
            <a:avLst/>
          </a:prstGeom>
        </p:spPr>
      </p:pic>
      <p:pic>
        <p:nvPicPr>
          <p:cNvPr id="3" name="Picture 2" descr="WhatsApp Image 2025-06-28 at 09.25.43"/>
          <p:cNvPicPr>
            <a:picLocks noChangeAspect="1"/>
          </p:cNvPicPr>
          <p:nvPr/>
        </p:nvPicPr>
        <p:blipFill>
          <a:blip r:embed="rId2"/>
          <a:srcRect l="33871" t="32028" r="37097" b="7008"/>
          <a:stretch>
            <a:fillRect/>
          </a:stretch>
        </p:blipFill>
        <p:spPr>
          <a:xfrm>
            <a:off x="755650" y="1779270"/>
            <a:ext cx="301625" cy="844550"/>
          </a:xfrm>
          <a:prstGeom prst="rect">
            <a:avLst/>
          </a:prstGeom>
        </p:spPr>
      </p:pic>
      <p:cxnSp>
        <p:nvCxnSpPr>
          <p:cNvPr id="58" name="Google Shape;2294;p60"/>
          <p:cNvCxnSpPr>
            <a:stCxn id="3" idx="2"/>
            <a:endCxn id="2" idx="2"/>
          </p:cNvCxnSpPr>
          <p:nvPr/>
        </p:nvCxnSpPr>
        <p:spPr>
          <a:xfrm rot="5400000" flipV="1">
            <a:off x="1000760" y="2529840"/>
            <a:ext cx="702945" cy="890270"/>
          </a:xfrm>
          <a:prstGeom prst="bentConnector3">
            <a:avLst>
              <a:gd name="adj1" fmla="val 13383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 descr="WhatsApp Image 2025-06-22 at 20.53.43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30" y="699135"/>
            <a:ext cx="1853565" cy="1390650"/>
          </a:xfrm>
          <a:prstGeom prst="rect">
            <a:avLst/>
          </a:prstGeom>
        </p:spPr>
      </p:pic>
      <p:pic>
        <p:nvPicPr>
          <p:cNvPr id="6" name="Picture 5" descr="WhatsApp Image 2025-06-23 at 13.17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599440"/>
            <a:ext cx="2233295" cy="1674495"/>
          </a:xfrm>
          <a:prstGeom prst="rect">
            <a:avLst/>
          </a:prstGeom>
        </p:spPr>
      </p:pic>
      <p:pic>
        <p:nvPicPr>
          <p:cNvPr id="7" name="Picture 6" descr="494831050_1017322260247511_2761815162999690407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10" y="3430270"/>
            <a:ext cx="1007745" cy="1339215"/>
          </a:xfrm>
          <a:prstGeom prst="rect">
            <a:avLst/>
          </a:prstGeom>
        </p:spPr>
      </p:pic>
      <p:pic>
        <p:nvPicPr>
          <p:cNvPr id="9" name="Picture 8" descr="WhatsApp Image 2025-06-28 at 09.43.43"/>
          <p:cNvPicPr>
            <a:picLocks noChangeAspect="1"/>
          </p:cNvPicPr>
          <p:nvPr/>
        </p:nvPicPr>
        <p:blipFill>
          <a:blip r:embed="rId6"/>
          <a:srcRect l="22831" t="29106" r="36078" b="28095"/>
          <a:stretch>
            <a:fillRect/>
          </a:stretch>
        </p:blipFill>
        <p:spPr>
          <a:xfrm rot="16200000">
            <a:off x="2832100" y="2798445"/>
            <a:ext cx="311150" cy="432435"/>
          </a:xfrm>
          <a:prstGeom prst="rect">
            <a:avLst/>
          </a:prstGeom>
        </p:spPr>
      </p:pic>
      <p:cxnSp>
        <p:nvCxnSpPr>
          <p:cNvPr id="10" name="Google Shape;2294;p60"/>
          <p:cNvCxnSpPr>
            <a:stCxn id="2" idx="3"/>
            <a:endCxn id="9" idx="0"/>
          </p:cNvCxnSpPr>
          <p:nvPr/>
        </p:nvCxnSpPr>
        <p:spPr>
          <a:xfrm>
            <a:off x="2189480" y="2769235"/>
            <a:ext cx="582295" cy="245745"/>
          </a:xfrm>
          <a:prstGeom prst="bentConnector3">
            <a:avLst>
              <a:gd name="adj1" fmla="val 5005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Google Shape;2308;p61"/>
          <p:cNvSpPr txBox="1"/>
          <p:nvPr/>
        </p:nvSpPr>
        <p:spPr>
          <a:xfrm>
            <a:off x="506730" y="1275080"/>
            <a:ext cx="79883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Input 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" name="Google Shape;2308;p61"/>
          <p:cNvSpPr txBox="1"/>
          <p:nvPr/>
        </p:nvSpPr>
        <p:spPr>
          <a:xfrm>
            <a:off x="1115695" y="17437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Raspberry pi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" name="Google Shape;2294;p60"/>
          <p:cNvCxnSpPr>
            <a:stCxn id="9" idx="2"/>
            <a:endCxn id="6" idx="2"/>
          </p:cNvCxnSpPr>
          <p:nvPr/>
        </p:nvCxnSpPr>
        <p:spPr>
          <a:xfrm flipV="1">
            <a:off x="3204210" y="2273935"/>
            <a:ext cx="4140835" cy="74104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Google Shape;2294;p60"/>
          <p:cNvCxnSpPr>
            <a:stCxn id="9" idx="2"/>
            <a:endCxn id="7" idx="1"/>
          </p:cNvCxnSpPr>
          <p:nvPr/>
        </p:nvCxnSpPr>
        <p:spPr>
          <a:xfrm>
            <a:off x="3204210" y="3014980"/>
            <a:ext cx="3530600" cy="1085215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Google Shape;2308;p61"/>
          <p:cNvSpPr txBox="1"/>
          <p:nvPr/>
        </p:nvSpPr>
        <p:spPr>
          <a:xfrm>
            <a:off x="3131820" y="2541270"/>
            <a:ext cx="172339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200" b="1">
                <a:solidFill>
                  <a:srgbClr val="FF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ESP-NOW -&gt;</a:t>
            </a:r>
            <a:endParaRPr lang="en-US" altLang="sk-SK" sz="1200" b="1">
              <a:solidFill>
                <a:srgbClr val="FF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7" name="Google Shape;2294;p60"/>
          <p:cNvCxnSpPr>
            <a:endCxn id="5" idx="2"/>
          </p:cNvCxnSpPr>
          <p:nvPr/>
        </p:nvCxnSpPr>
        <p:spPr>
          <a:xfrm flipV="1">
            <a:off x="3203575" y="2089785"/>
            <a:ext cx="1430655" cy="913765"/>
          </a:xfrm>
          <a:prstGeom prst="bentConnector2">
            <a:avLst/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Google Shape;2294;p60"/>
          <p:cNvCxnSpPr>
            <a:stCxn id="6" idx="1"/>
            <a:endCxn id="5" idx="3"/>
          </p:cNvCxnSpPr>
          <p:nvPr/>
        </p:nvCxnSpPr>
        <p:spPr>
          <a:xfrm rot="10800000">
            <a:off x="5560695" y="1394460"/>
            <a:ext cx="667385" cy="42545"/>
          </a:xfrm>
          <a:prstGeom prst="bentConnector3">
            <a:avLst>
              <a:gd name="adj1" fmla="val 49952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Google Shape;2308;p61"/>
          <p:cNvSpPr txBox="1"/>
          <p:nvPr/>
        </p:nvSpPr>
        <p:spPr>
          <a:xfrm>
            <a:off x="3904615" y="19494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Pianist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" name="Google Shape;2308;p61"/>
          <p:cNvSpPr txBox="1"/>
          <p:nvPr/>
        </p:nvSpPr>
        <p:spPr>
          <a:xfrm>
            <a:off x="6616065" y="12319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Drummer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" name="Google Shape;2308;p61"/>
          <p:cNvSpPr txBox="1"/>
          <p:nvPr/>
        </p:nvSpPr>
        <p:spPr>
          <a:xfrm>
            <a:off x="6509385" y="3026410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Dancer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6" name="Picture 35" descr="483127389_1633357564215185_1345654085257581893_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10" y="3439795"/>
            <a:ext cx="786130" cy="1179830"/>
          </a:xfrm>
          <a:prstGeom prst="rect">
            <a:avLst/>
          </a:prstGeom>
        </p:spPr>
      </p:pic>
      <p:cxnSp>
        <p:nvCxnSpPr>
          <p:cNvPr id="37" name="Google Shape;2294;p60"/>
          <p:cNvCxnSpPr>
            <a:endCxn id="36" idx="2"/>
          </p:cNvCxnSpPr>
          <p:nvPr/>
        </p:nvCxnSpPr>
        <p:spPr>
          <a:xfrm rot="5400000" flipV="1">
            <a:off x="2875915" y="3250565"/>
            <a:ext cx="1616075" cy="1122045"/>
          </a:xfrm>
          <a:prstGeom prst="bentConnector3">
            <a:avLst>
              <a:gd name="adj1" fmla="val 114735"/>
            </a:avLst>
          </a:prstGeom>
          <a:ln w="31750" cap="rnd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Google Shape;2308;p61"/>
          <p:cNvSpPr txBox="1"/>
          <p:nvPr/>
        </p:nvSpPr>
        <p:spPr>
          <a:xfrm>
            <a:off x="3517265" y="3041015"/>
            <a:ext cx="145796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sk-SK" sz="1500" b="1">
                <a:solidFill>
                  <a:schemeClr val="accent1">
                    <a:lumMod val="60000"/>
                    <a:lumOff val="40000"/>
                  </a:schemeClr>
                </a:solidFill>
                <a:latin typeface="IBM Plex Mono"/>
                <a:ea typeface="IBM Plex Mono"/>
                <a:cs typeface="IBM Plex Mono"/>
                <a:sym typeface="IBM Plex Mono"/>
              </a:rPr>
              <a:t>Curtains</a:t>
            </a:r>
            <a:endParaRPr lang="en-US" altLang="sk-SK" sz="1500" b="1">
              <a:solidFill>
                <a:schemeClr val="accent1">
                  <a:lumMod val="60000"/>
                  <a:lumOff val="40000"/>
                </a:schemeClr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</Words>
  <Application>WPS Presentation</Application>
  <PresentationFormat/>
  <Paragraphs>120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Introduction to Coding Workshop by Slidesgo</vt:lpstr>
      <vt:lpstr>Technical presentation</vt:lpstr>
      <vt:lpstr>04</vt:lpstr>
      <vt:lpstr>Dancer</vt:lpstr>
      <vt:lpstr>Pianist</vt:lpstr>
      <vt:lpstr>Pianist</vt:lpstr>
      <vt:lpstr>Drummer</vt:lpstr>
      <vt:lpstr>Communication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14</cp:revision>
  <dcterms:created xsi:type="dcterms:W3CDTF">2025-06-21T12:47:00Z</dcterms:created>
  <dcterms:modified xsi:type="dcterms:W3CDTF">2025-06-30T14:27:50Z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9895DC005E4F498395EFE942982DFDF8_12</vt:lpwstr>
  </property>
  <property fmtid="{D5CDD505-2E9C-101B-9397-08002B2CF9AE}" pid="3" name="KSOProductBuildVer">
    <vt:lpwstr>1033-12.2.0.21546</vt:lpwstr>
  </property>
</Properties>
</file>